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1" autoAdjust="0"/>
    <p:restoredTop sz="94643" autoAdjust="0"/>
  </p:normalViewPr>
  <p:slideViewPr>
    <p:cSldViewPr>
      <p:cViewPr>
        <p:scale>
          <a:sx n="50" d="100"/>
          <a:sy n="50" d="100"/>
        </p:scale>
        <p:origin x="-1674" y="-6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00050" y="1828800"/>
            <a:ext cx="5888736" cy="24384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00050" y="4304715"/>
            <a:ext cx="5891022" cy="23368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1219202"/>
            <a:ext cx="1543050" cy="6949017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219202"/>
            <a:ext cx="4514850" cy="6949017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764" y="1755648"/>
            <a:ext cx="5829300" cy="181660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" y="3606219"/>
            <a:ext cx="5829300" cy="2012949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473664"/>
            <a:ext cx="3030141" cy="879136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483769" y="2479677"/>
            <a:ext cx="3031331" cy="873124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42900" y="3352800"/>
            <a:ext cx="303014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3352800"/>
            <a:ext cx="303133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229350" cy="1524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85803"/>
            <a:ext cx="2057400" cy="154940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14350" y="2235200"/>
            <a:ext cx="2057400" cy="6096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681287" y="2235200"/>
            <a:ext cx="3833813" cy="6096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2374315" y="1477436"/>
            <a:ext cx="3943350" cy="54864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6003101" y="7146359"/>
            <a:ext cx="116586" cy="207264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9329"/>
            <a:ext cx="1659636" cy="211016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771713"/>
            <a:ext cx="1657350" cy="290576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057900" y="8475134"/>
            <a:ext cx="457200" cy="486833"/>
          </a:xfrm>
        </p:spPr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2614345" y="1599356"/>
            <a:ext cx="3463290" cy="524256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7144" y="7755467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3286125" y="8293101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7144" y="-9525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3286125" y="-9525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342900" y="2580640"/>
            <a:ext cx="6172200" cy="5852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000250" y="8475134"/>
            <a:ext cx="25146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5943600" y="8475134"/>
            <a:ext cx="5715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4263" y="269877"/>
            <a:ext cx="6885411" cy="865632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600" dirty="0" smtClean="0"/>
              <a:t>美洲華語第四冊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單元故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事七</a:t>
            </a:r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繁</a:t>
            </a:r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)</a:t>
            </a:r>
          </a:p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神農氏的故事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0750" y="8497669"/>
            <a:ext cx="4667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請善加利用美洲華語創作天地之故事影片</a:t>
            </a:r>
            <a:endParaRPr lang="en-US" altLang="zh-TW" dirty="0" smtClean="0"/>
          </a:p>
          <a:p>
            <a:r>
              <a:rPr lang="en-US" dirty="0" smtClean="0"/>
              <a:t>http://blog.huayuworld.org/meizhouworld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課本故事圖檔\L4-7 (1)\407-s-09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724400"/>
          </a:xfrm>
          <a:prstGeom prst="rect">
            <a:avLst/>
          </a:prstGeom>
          <a:noFill/>
        </p:spPr>
      </p:pic>
      <p:pic>
        <p:nvPicPr>
          <p:cNvPr id="3" name="Picture 3" descr="C:\Users\Meishing\Desktop\meizhou pics\47-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572000"/>
            <a:ext cx="6890426" cy="4572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9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課本故事圖檔\L4-7 (1)\407-s-10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5105400"/>
          </a:xfrm>
          <a:prstGeom prst="rect">
            <a:avLst/>
          </a:prstGeom>
          <a:noFill/>
        </p:spPr>
      </p:pic>
      <p:pic>
        <p:nvPicPr>
          <p:cNvPr id="3" name="Picture 3" descr="C:\Users\Meishing\Desktop\meizhou pics\47-1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419600"/>
            <a:ext cx="6825401" cy="472440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0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課本故事圖檔\L4-7 (1)\407-s-11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495800"/>
          </a:xfrm>
          <a:prstGeom prst="rect">
            <a:avLst/>
          </a:prstGeom>
          <a:noFill/>
        </p:spPr>
      </p:pic>
      <p:pic>
        <p:nvPicPr>
          <p:cNvPr id="3" name="Picture 3" descr="C:\Users\Meishing\Desktop\meizhou pics\47-1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4267200"/>
            <a:ext cx="6838749" cy="48768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1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課本故事圖檔\L4-7 (1)\407-s-01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724400"/>
          </a:xfrm>
          <a:prstGeom prst="rect">
            <a:avLst/>
          </a:prstGeom>
          <a:noFill/>
        </p:spPr>
      </p:pic>
      <p:pic>
        <p:nvPicPr>
          <p:cNvPr id="3" name="Picture 3" descr="C:\Users\Meishing\Desktop\meizhou pics\47-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4876800"/>
            <a:ext cx="6842177" cy="426720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ishing\Desktop\課本故事圖檔\L4-7 (1)\407-s-02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572000"/>
          </a:xfrm>
          <a:prstGeom prst="rect">
            <a:avLst/>
          </a:prstGeom>
          <a:noFill/>
        </p:spPr>
      </p:pic>
      <p:pic>
        <p:nvPicPr>
          <p:cNvPr id="2051" name="Picture 3" descr="C:\Users\Meishing\Desktop\meizhou pics\47-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876800"/>
            <a:ext cx="6858000" cy="4267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2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ishing\Desktop\課本故事圖檔\L4-7 (1)\407-s-03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495800"/>
          </a:xfrm>
          <a:prstGeom prst="rect">
            <a:avLst/>
          </a:prstGeom>
          <a:noFill/>
        </p:spPr>
      </p:pic>
      <p:pic>
        <p:nvPicPr>
          <p:cNvPr id="3075" name="Picture 3" descr="C:\Users\Meishing\Desktop\meizhou pics\47-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141" y="4572000"/>
            <a:ext cx="6853859" cy="4038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3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ishing\Desktop\課本故事圖檔\L4-7 (1)\407-s-04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648200"/>
          </a:xfrm>
          <a:prstGeom prst="rect">
            <a:avLst/>
          </a:prstGeom>
          <a:noFill/>
        </p:spPr>
      </p:pic>
      <p:pic>
        <p:nvPicPr>
          <p:cNvPr id="4099" name="Picture 3" descr="C:\Users\Meishing\Desktop\meizhou pics\47-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6377" y="4495800"/>
            <a:ext cx="6831623" cy="37338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4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eishing\Desktop\課本故事圖檔\L4-7 (1)\407-s-05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876800"/>
          </a:xfrm>
          <a:prstGeom prst="rect">
            <a:avLst/>
          </a:prstGeom>
          <a:noFill/>
        </p:spPr>
      </p:pic>
      <p:pic>
        <p:nvPicPr>
          <p:cNvPr id="5123" name="Picture 3" descr="C:\Users\Meishing\Desktop\meizhou pics\47-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800600"/>
            <a:ext cx="6858000" cy="43434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5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ishing\Desktop\課本故事圖檔\L4-7 (1)\407-s-06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724400"/>
          </a:xfrm>
          <a:prstGeom prst="rect">
            <a:avLst/>
          </a:prstGeom>
          <a:noFill/>
        </p:spPr>
      </p:pic>
      <p:pic>
        <p:nvPicPr>
          <p:cNvPr id="6147" name="Picture 3" descr="C:\Users\Meishing\Desktop\meizhou pics\47-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495800"/>
            <a:ext cx="6858000" cy="4840778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6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eishing\Desktop\課本故事圖檔\L4-7 (1)\407-s-07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572000"/>
          </a:xfrm>
          <a:prstGeom prst="rect">
            <a:avLst/>
          </a:prstGeom>
          <a:noFill/>
        </p:spPr>
      </p:pic>
      <p:pic>
        <p:nvPicPr>
          <p:cNvPr id="7171" name="Picture 3" descr="C:\Users\Meishing\Desktop\meizhou pics\47-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3887705"/>
            <a:ext cx="6858000" cy="5256296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7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課本故事圖檔\L4-7 (1)\407-s-08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724400"/>
          </a:xfrm>
          <a:prstGeom prst="rect">
            <a:avLst/>
          </a:prstGeom>
          <a:noFill/>
        </p:spPr>
      </p:pic>
      <p:pic>
        <p:nvPicPr>
          <p:cNvPr id="3" name="Picture 3" descr="C:\Users\Meishing\Desktop\meizhou pics\47-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572000"/>
            <a:ext cx="6870160" cy="4572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8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391</TotalTime>
  <Words>42</Words>
  <Application>Microsoft Office PowerPoint</Application>
  <PresentationFormat>On-screen Show (4:3)</PresentationFormat>
  <Paragraphs>5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Flow</vt:lpstr>
      <vt:lpstr>美洲華語第四冊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美洲華語第一冊</dc:title>
  <dc:creator>Meishing</dc:creator>
  <cp:lastModifiedBy>Meishing</cp:lastModifiedBy>
  <cp:revision>15</cp:revision>
  <dcterms:created xsi:type="dcterms:W3CDTF">2014-03-13T17:41:59Z</dcterms:created>
  <dcterms:modified xsi:type="dcterms:W3CDTF">2014-09-06T02:36:08Z</dcterms:modified>
</cp:coreProperties>
</file>